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8" r:id="rId4"/>
    <p:sldId id="259" r:id="rId5"/>
    <p:sldId id="260" r:id="rId6"/>
    <p:sldId id="261" r:id="rId7"/>
    <p:sldId id="25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88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73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18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568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0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876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14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57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61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53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636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BEA55-95DD-4E4C-B061-32C454127915}" type="datetimeFigureOut">
              <a:rPr lang="en-CA" smtClean="0"/>
              <a:t>2017-04-27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22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gif"/><Relationship Id="rId12" Type="http://schemas.openxmlformats.org/officeDocument/2006/relationships/image" Target="../media/image21.gif"/><Relationship Id="rId13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5" Type="http://schemas.openxmlformats.org/officeDocument/2006/relationships/image" Target="../media/image14.gif"/><Relationship Id="rId6" Type="http://schemas.openxmlformats.org/officeDocument/2006/relationships/image" Target="../media/image15.gif"/><Relationship Id="rId7" Type="http://schemas.openxmlformats.org/officeDocument/2006/relationships/image" Target="../media/image16.png"/><Relationship Id="rId8" Type="http://schemas.openxmlformats.org/officeDocument/2006/relationships/image" Target="../media/image17.gif"/><Relationship Id="rId9" Type="http://schemas.openxmlformats.org/officeDocument/2006/relationships/image" Target="../media/image18.gif"/><Relationship Id="rId10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g"/><Relationship Id="rId12" Type="http://schemas.openxmlformats.org/officeDocument/2006/relationships/image" Target="../media/image31.jp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Relationship Id="rId9" Type="http://schemas.openxmlformats.org/officeDocument/2006/relationships/image" Target="../media/image28.jpg"/><Relationship Id="rId10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 I – Membrane Builder</a:t>
            </a:r>
            <a:endParaRPr lang="en-CA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16" y="1476164"/>
            <a:ext cx="66406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207346"/>
            <a:ext cx="4703473" cy="3600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no internal pore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350" y="1606689"/>
            <a:ext cx="670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concentration gradient between the inner and the outer leaflet results in the flipping of lipids from one leaflet to another.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above phenomenon either results in lipid reduction (repeat1) or lipid redistribution between the leaflets (repeat 2).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redistribution owing to maintaining the overall initial concentration of the system is the preferred phenomenon.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Closer inspection of repeat 2 shows the formation of water pores between the inner and the outer leaflet which facilitates the flipping of the lipids.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This forms the bases for the next system with the pores incorporated into the initial system.</a:t>
            </a:r>
          </a:p>
        </p:txBody>
      </p:sp>
    </p:spTree>
    <p:extLst>
      <p:ext uri="{BB962C8B-B14F-4D97-AF65-F5344CB8AC3E}">
        <p14:creationId xmlns:p14="http://schemas.microsoft.com/office/powerpoint/2010/main" val="117445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internal pore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9" y="1540584"/>
            <a:ext cx="2170039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49" y="1540584"/>
            <a:ext cx="2172924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75" y="1540584"/>
            <a:ext cx="2172924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30693"/>
            <a:ext cx="2177832" cy="21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20" y="4396509"/>
            <a:ext cx="2274080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12654" y="3700726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Internal water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3746" y="3700726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 pores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91244" y="3702521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Inner leaflet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4676" y="3700726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Outer leaflet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2791" y="5268760"/>
            <a:ext cx="1306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External Water</a:t>
            </a:r>
          </a:p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(Final System)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971089" y="3819446"/>
            <a:ext cx="914968" cy="8238"/>
          </a:xfrm>
          <a:prstGeom prst="straightConnector1">
            <a:avLst/>
          </a:prstGeom>
          <a:ln>
            <a:solidFill>
              <a:srgbClr val="009B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481997" y="3823565"/>
            <a:ext cx="914968" cy="8238"/>
          </a:xfrm>
          <a:prstGeom prst="straightConnector1">
            <a:avLst/>
          </a:prstGeom>
          <a:ln>
            <a:solidFill>
              <a:srgbClr val="009B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096197" y="3827684"/>
            <a:ext cx="914968" cy="8238"/>
          </a:xfrm>
          <a:prstGeom prst="straightConnector1">
            <a:avLst/>
          </a:prstGeom>
          <a:ln>
            <a:solidFill>
              <a:srgbClr val="009B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279027" y="4040866"/>
            <a:ext cx="1285103" cy="1289015"/>
          </a:xfrm>
          <a:prstGeom prst="straightConnector1">
            <a:avLst/>
          </a:prstGeom>
          <a:ln>
            <a:solidFill>
              <a:srgbClr val="009B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1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988"/>
          </a:xfrm>
        </p:spPr>
        <p:txBody>
          <a:bodyPr>
            <a:normAutofit/>
          </a:bodyPr>
          <a:lstStyle/>
          <a:p>
            <a:pPr algn="ctr"/>
            <a:r>
              <a:rPr lang="en-CA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Code structure</a:t>
            </a:r>
            <a:endParaRPr lang="en-CA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56" y="1599837"/>
            <a:ext cx="7638288" cy="454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8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9BA5"/>
                </a:solidFill>
              </a:rPr>
              <a:t>Automatic Protein Insertion</a:t>
            </a:r>
          </a:p>
        </p:txBody>
      </p:sp>
    </p:spTree>
    <p:extLst>
      <p:ext uri="{BB962C8B-B14F-4D97-AF65-F5344CB8AC3E}">
        <p14:creationId xmlns:p14="http://schemas.microsoft.com/office/powerpoint/2010/main" val="323722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988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6" y="1917268"/>
            <a:ext cx="6562026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18" y="2097268"/>
            <a:ext cx="4704174" cy="36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1480" y="5645758"/>
            <a:ext cx="2299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EXPLORING THE PHASE 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6096" y="5645833"/>
            <a:ext cx="314432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AMINO ACIDS DISTRIBUTION </a:t>
            </a:r>
          </a:p>
          <a:p>
            <a:pPr algn="ctr"/>
            <a:endParaRPr lang="en-CA" sz="800" dirty="0">
              <a:solidFill>
                <a:srgbClr val="009BA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(GP1,GP2,GP4  are the different groups of amino acids)</a:t>
            </a:r>
          </a:p>
        </p:txBody>
      </p:sp>
    </p:spTree>
    <p:extLst>
      <p:ext uri="{BB962C8B-B14F-4D97-AF65-F5344CB8AC3E}">
        <p14:creationId xmlns:p14="http://schemas.microsoft.com/office/powerpoint/2010/main" val="241359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724" y="109753"/>
            <a:ext cx="10515600" cy="623416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Final Profile for Viral Protein U (</a:t>
            </a:r>
            <a:r>
              <a:rPr lang="en-CA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Vpu</a:t>
            </a:r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) (2n28)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5" y="1782618"/>
            <a:ext cx="6099333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469" y="2004291"/>
            <a:ext cx="47044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6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535" y="93276"/>
            <a:ext cx="10515600" cy="606939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Correct Structure?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4" y="2087418"/>
            <a:ext cx="4269533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02" y="2290617"/>
            <a:ext cx="2078379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278" y="2179781"/>
            <a:ext cx="2886113" cy="25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3661" y="5069109"/>
            <a:ext cx="2299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 FROM AMBAT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3982" y="5069109"/>
            <a:ext cx="24036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 FROM PPM SERVER (OPM DATABASE)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55625" y="5069109"/>
            <a:ext cx="2299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SOLID-STATE NMR STRUCTURE</a:t>
            </a:r>
          </a:p>
        </p:txBody>
      </p:sp>
    </p:spTree>
    <p:extLst>
      <p:ext uri="{BB962C8B-B14F-4D97-AF65-F5344CB8AC3E}">
        <p14:creationId xmlns:p14="http://schemas.microsoft.com/office/powerpoint/2010/main" val="82433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3476" y="1629388"/>
            <a:ext cx="9144000" cy="931520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VESICLES</a:t>
            </a:r>
            <a:r>
              <a:rPr lang="en-CA" sz="40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DIBS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87" y="3283527"/>
            <a:ext cx="1792539" cy="18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76" y="3283527"/>
            <a:ext cx="33461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7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no internal pore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6" y="1782619"/>
            <a:ext cx="5645315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6" y="1782619"/>
            <a:ext cx="5645315" cy="43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610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331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24" y="4210049"/>
            <a:ext cx="545455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64" y="4180853"/>
            <a:ext cx="620690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36" y="3095661"/>
            <a:ext cx="654545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1" y="101601"/>
            <a:ext cx="1766798" cy="18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765" y="1872491"/>
            <a:ext cx="132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 SYSTEM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92" y="2528685"/>
            <a:ext cx="64864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97" y="2041727"/>
            <a:ext cx="734694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77" y="4145753"/>
            <a:ext cx="712871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03" y="4210049"/>
            <a:ext cx="648649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48" y="3095661"/>
            <a:ext cx="782609" cy="7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12" y="1922383"/>
            <a:ext cx="73469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6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no internal pore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6" y="1782619"/>
            <a:ext cx="5645315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6" y="1782619"/>
            <a:ext cx="5645315" cy="43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610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331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70" y="4238183"/>
            <a:ext cx="608083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61" y="4238183"/>
            <a:ext cx="663896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80" y="3072923"/>
            <a:ext cx="7076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00" y="2549237"/>
            <a:ext cx="670674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29" y="1976582"/>
            <a:ext cx="778696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44" y="1976582"/>
            <a:ext cx="716671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14" y="3072923"/>
            <a:ext cx="815877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39" y="4238183"/>
            <a:ext cx="767268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39" y="4238183"/>
            <a:ext cx="741360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" y="16164"/>
            <a:ext cx="1766798" cy="18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3826" y="1782619"/>
            <a:ext cx="132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 SYSTEM</a:t>
            </a:r>
          </a:p>
        </p:txBody>
      </p:sp>
    </p:spTree>
    <p:extLst>
      <p:ext uri="{BB962C8B-B14F-4D97-AF65-F5344CB8AC3E}">
        <p14:creationId xmlns:p14="http://schemas.microsoft.com/office/powerpoint/2010/main" val="290367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208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PowerPoint Presentation</vt:lpstr>
      <vt:lpstr>Code structure</vt:lpstr>
      <vt:lpstr>PowerPoint Presentation</vt:lpstr>
      <vt:lpstr>Algorithm</vt:lpstr>
      <vt:lpstr>Final Profile for Viral Protein U (Vpu) (2n28)</vt:lpstr>
      <vt:lpstr>Correct Structure?</vt:lpstr>
      <vt:lpstr>VESICLES AND DIBS</vt:lpstr>
      <vt:lpstr>Vesicle with no internal pore</vt:lpstr>
      <vt:lpstr>Vesicle with no internal pore</vt:lpstr>
      <vt:lpstr>Vesicle with no internal pore</vt:lpstr>
      <vt:lpstr>Vesicle with internal pore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Khanna, Tarun</dc:creator>
  <cp:lastModifiedBy>Khanna, Tarun</cp:lastModifiedBy>
  <cp:revision>29</cp:revision>
  <dcterms:created xsi:type="dcterms:W3CDTF">2017-03-09T23:50:08Z</dcterms:created>
  <dcterms:modified xsi:type="dcterms:W3CDTF">2017-04-27T00:10:09Z</dcterms:modified>
</cp:coreProperties>
</file>